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63" y="1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A5AD8-A8C8-4F82-917B-C8836936174A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56943B-BB70-4E0F-B3BF-3BF86BE9C23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85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FB77E5-FBFD-407A-B217-E9C5319E4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1343A00-437C-4754-B4B0-781DA3AD86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998932-13FA-4D49-80BA-E02289BC5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7507399-6349-426F-AB84-AC48D0292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9D45D2-5404-446D-98F1-4E16296D2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9440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69F06E-D495-4A62-90D7-18CDC5703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C106204-8B6E-4353-B10C-69376B695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75E36F-03A3-44D8-A2EE-86F52A4FF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908E7A-D4CA-40B4-ADD9-73B3D7B30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92A94CD-1E7C-499F-885E-C8AAECC93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8477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A5C61D9-10E9-4930-B4E5-8F924DF5F7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E8D2342-6FD9-4C83-8D63-8C5BFCACFD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0A1D047-C974-4E93-A37F-A22F30EB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4144E2-B34D-4B48-8577-45513C83C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347423B-C4A2-467A-9B79-BC398728D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6418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D92AC8-4C84-4110-9031-0C1F6BEF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A264CCD-5E4F-4FFA-BDF4-6F9FC0287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12F84E-4FF6-4D57-940A-0AAEF49E2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60087E4-65A6-4015-9B21-71C67204F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320B9D-8064-4E82-9184-861F1A4A8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6193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20F8FB-9500-43B6-A4AC-BAB792424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E9DE028-DE53-4BE8-8E61-782D26B5F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FF308A9-C3D9-482B-87F7-CD91F3924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246618A-0125-464A-A12C-75AF37085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46E1697-F99D-4C36-8C7A-0ADF352DB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982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5F9A24-E636-4324-A49B-D4FDB06D3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B6BD7F1-CBFC-4D16-8ACF-002DF5860F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A868317-A693-4075-B6BA-85A862573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B1F573F-5DE1-4F4A-8FB1-780A0DF30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875681D-4E98-499C-AD7D-01B5030DD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F9A836A-6CB6-4751-87C0-3DAB16DAB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12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993A29-1D05-4CA2-9CB6-4D92CBA47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653C57F-2369-4105-9C5F-E9948057B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46B8775-5659-4F76-92C5-45E6EF050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46AC510-6B07-48C1-9FDB-8DFD1F85F8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FFDF5A6-76D4-469B-A901-33850CE3C8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BF2E8B5-E51C-4923-9123-39F086D26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A1E5E87-4096-47BC-A845-7D9C3F8B2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CD6C6CE-D6E7-4658-A2DC-E03686CBE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2993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1BF18C-517C-4422-B72A-DA71C4B2F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746CBD6-8BCC-4BD7-B88A-9F6E5FBCC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A8A46C5-87FB-4A07-900B-59C587701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F127E90-B7A5-4B51-A4DA-9BA4FD7F9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4633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25C10E2-2863-4534-9EAF-529C1A351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AD1B557-BCF8-4517-B0D3-44B459B54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38FBCED-8654-41CA-A5DC-3360440DF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721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3580BD3-67E9-4D50-B804-188DDE030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F84285-61C7-4E69-BA11-A14368650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F7A63AF-7890-429E-9515-DC3F1438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DA15196-E944-4DD5-977E-75919329F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9459486-E8AA-444D-BBCE-1E0DAB5ED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61D9C10-5826-479A-B842-D8655695C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62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53DA76-6731-47C3-94D3-43415E96A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D809AAD-3C60-4593-92AA-C3DE7FC47C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73EB3DE-1625-4766-9B22-F6412DA1C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B42245F-E569-49F4-84A9-AEA122961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529EAA-8182-4715-BEB3-8FA3F9301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77D93E1-C91B-44A6-A507-42D0F398A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3671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2D9FF9E-BEF7-44E3-98FE-3142A2C69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EC91C5F-534D-448B-83A4-F50259432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5F7E5A-8C1E-4643-B414-2A09618759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C8CFC-F57E-40CC-BDA1-3E215CA52975}" type="datetimeFigureOut">
              <a:rPr kumimoji="1" lang="ja-JP" altLang="en-US" smtClean="0"/>
              <a:t>2021/10/19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88407A7-E2BF-4A1E-8C1A-33E89A373F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21C4ADC-39A3-4FF8-A376-0317A708B5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3D353-59A9-4344-985A-39458AA177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7044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27E83066-C6B1-444B-B5EA-88DC17467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6994"/>
            <a:ext cx="12192000" cy="272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3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69BC695-A54C-46FE-B513-2B5C63540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34" y="1705887"/>
            <a:ext cx="4508732" cy="2692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09B067F7-6018-4581-A514-7E8194119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458" y="2150409"/>
            <a:ext cx="2165461" cy="1803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D61F1F16-2E07-42C4-81EE-9EEEE4E2104E}"/>
              </a:ext>
            </a:extLst>
          </p:cNvPr>
          <p:cNvCxnSpPr/>
          <p:nvPr/>
        </p:nvCxnSpPr>
        <p:spPr>
          <a:xfrm>
            <a:off x="5613527" y="3165938"/>
            <a:ext cx="1360113" cy="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BCD6F54-84D7-4288-B775-2D50AD332900}"/>
              </a:ext>
            </a:extLst>
          </p:cNvPr>
          <p:cNvSpPr txBox="1"/>
          <p:nvPr/>
        </p:nvSpPr>
        <p:spPr>
          <a:xfrm>
            <a:off x="5613527" y="328081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接続の追加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58156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5939925-9BC6-4BA9-9BE7-4C26836D6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34" y="3568389"/>
            <a:ext cx="2666227" cy="288437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CE9859D7-E715-4110-B145-4E3A5B747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6731" y="3569803"/>
            <a:ext cx="2668920" cy="2897839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7956CDEA-17BA-4C85-BCF7-C18D00B52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7859" y="3569804"/>
            <a:ext cx="2653215" cy="2897839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9EE73CF-ACA1-4BD2-8551-467B89C113FD}"/>
              </a:ext>
            </a:extLst>
          </p:cNvPr>
          <p:cNvSpPr txBox="1"/>
          <p:nvPr/>
        </p:nvSpPr>
        <p:spPr>
          <a:xfrm>
            <a:off x="287322" y="3436424"/>
            <a:ext cx="1601214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CanvasLight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164EF7D8-C007-435C-A6A7-39EFAA8C6413}"/>
              </a:ext>
            </a:extLst>
          </p:cNvPr>
          <p:cNvSpPr txBox="1"/>
          <p:nvPr/>
        </p:nvSpPr>
        <p:spPr>
          <a:xfrm>
            <a:off x="6867859" y="3429000"/>
            <a:ext cx="1606146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Canvas</a:t>
            </a:r>
            <a:r>
              <a:rPr lang="en-US" altLang="ja-JP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Gray</a:t>
            </a:r>
            <a:endParaRPr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4343260-358A-42F4-B2B0-1270CED9707C}"/>
              </a:ext>
            </a:extLst>
          </p:cNvPr>
          <p:cNvSpPr txBox="1"/>
          <p:nvPr/>
        </p:nvSpPr>
        <p:spPr>
          <a:xfrm>
            <a:off x="3576843" y="3429000"/>
            <a:ext cx="1684403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CanvasDark</a:t>
            </a: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B2CFA00-D72A-45A7-89BF-D335F7142A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634" y="340118"/>
            <a:ext cx="2668920" cy="2900532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28B4099-7A64-4475-9002-DAFEB4EA9540}"/>
              </a:ext>
            </a:extLst>
          </p:cNvPr>
          <p:cNvSpPr txBox="1"/>
          <p:nvPr/>
        </p:nvSpPr>
        <p:spPr>
          <a:xfrm>
            <a:off x="287322" y="220572"/>
            <a:ext cx="1601214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en-US" altLang="ja-JP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Road</a:t>
            </a:r>
            <a:endParaRPr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9" name="図 18">
            <a:extLst>
              <a:ext uri="{FF2B5EF4-FFF2-40B4-BE49-F238E27FC236}">
                <a16:creationId xmlns:a16="http://schemas.microsoft.com/office/drawing/2014/main" id="{B864DE09-3A20-4C5F-B488-19BD4C9C91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6731" y="340118"/>
            <a:ext cx="2647375" cy="2878986"/>
          </a:xfrm>
          <a:prstGeom prst="rect">
            <a:avLst/>
          </a:prstGeom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6E6B139-9F2B-4635-8211-A49C7DE2C88E}"/>
              </a:ext>
            </a:extLst>
          </p:cNvPr>
          <p:cNvSpPr txBox="1"/>
          <p:nvPr/>
        </p:nvSpPr>
        <p:spPr>
          <a:xfrm>
            <a:off x="3532140" y="220572"/>
            <a:ext cx="1601214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en-US" altLang="ja-JP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Aerial</a:t>
            </a:r>
            <a:endParaRPr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5A504675-7DC0-4EC1-9911-25E9736B4A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68314" y="329345"/>
            <a:ext cx="2652760" cy="2889759"/>
          </a:xfrm>
          <a:prstGeom prst="rect">
            <a:avLst/>
          </a:prstGeom>
        </p:spPr>
      </p:pic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BB2A7C04-1A93-47B1-990A-333AD2F5610C}"/>
              </a:ext>
            </a:extLst>
          </p:cNvPr>
          <p:cNvSpPr txBox="1"/>
          <p:nvPr/>
        </p:nvSpPr>
        <p:spPr>
          <a:xfrm>
            <a:off x="6809122" y="205691"/>
            <a:ext cx="2031609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r>
              <a:rPr lang="en-US" altLang="ja-JP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AerialWithLabels</a:t>
            </a:r>
            <a:endParaRPr lang="ja-JP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1571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5D5724C-307F-4042-865F-6CD89A393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51" y="488799"/>
            <a:ext cx="4819898" cy="588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92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9</Words>
  <Application>Microsoft Office PowerPoint</Application>
  <PresentationFormat>ワイド画面</PresentationFormat>
  <Paragraphs>7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Ayumu Inaba</dc:creator>
  <cp:lastModifiedBy>Ayumu Inaba</cp:lastModifiedBy>
  <cp:revision>20</cp:revision>
  <dcterms:created xsi:type="dcterms:W3CDTF">2021-10-05T07:21:16Z</dcterms:created>
  <dcterms:modified xsi:type="dcterms:W3CDTF">2021-10-19T09:08:33Z</dcterms:modified>
</cp:coreProperties>
</file>

<file path=docProps/thumbnail.jpeg>
</file>